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FA88E6-E11C-854F-B5B3-5B22BFD08A51}" v="1" dt="2025-08-06T13:44:02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740727"/>
            <a:ext cx="407323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Beef Chilli Nachos or Veggie Chilli Nachos (V)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Wholegrain Rice, Sweetcorn and Mixed Salad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Vanilla </a:t>
            </a:r>
            <a:r>
              <a:rPr lang="en-GB" sz="2400" dirty="0" err="1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Crispie</a:t>
            </a:r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Square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531739" y="8820227"/>
            <a:ext cx="2496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1B0362-0AFF-4ED8-AE1D-BC48F01BE50B}">
  <ds:schemaRefs>
    <ds:schemaRef ds:uri="2e70e135-83f8-41c8-a854-d55dcc40cc34"/>
    <ds:schemaRef ds:uri="2343eec4-a8bb-46e8-949c-19aa8f30579a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http://www.w3.org/XML/1998/namespace"/>
    <ds:schemaRef ds:uri="c0ce68d2-f4a4-4963-9a31-30d16dda62a3"/>
    <ds:schemaRef ds:uri="2a4231d9-844b-42ba-9d15-21bb434c25e3"/>
  </ds:schemaRefs>
</ds:datastoreItem>
</file>

<file path=customXml/itemProps2.xml><?xml version="1.0" encoding="utf-8"?>
<ds:datastoreItem xmlns:ds="http://schemas.openxmlformats.org/officeDocument/2006/customXml" ds:itemID="{261F2540-B934-44B0-A19B-FD037B6F8A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8</cp:revision>
  <dcterms:created xsi:type="dcterms:W3CDTF">2025-02-26T12:17:04Z</dcterms:created>
  <dcterms:modified xsi:type="dcterms:W3CDTF">2025-11-12T13:49:35Z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