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B2E3B5-A9A3-B34B-BC97-8BA035136EA9}" v="2" dt="2025-08-06T13:51:55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791238"/>
            <a:ext cx="4073237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Big Foot Vegan Supreme, Cheese &amp; Tomato, BBQ Chicken or Chicken &amp; Sweetcorn Pizza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Potato Wedges and Cucumber &amp; Tomato Salad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Vanilla or Chocolate Ice Cream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49" y="9208106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schemas.microsoft.com/office/infopath/2007/PartnerControls"/>
    <ds:schemaRef ds:uri="2343eec4-a8bb-46e8-949c-19aa8f30579a"/>
    <ds:schemaRef ds:uri="http://schemas.microsoft.com/office/2006/documentManagement/types"/>
    <ds:schemaRef ds:uri="2e70e135-83f8-41c8-a854-d55dcc40cc34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c0ce68d2-f4a4-4963-9a31-30d16dda62a3"/>
    <ds:schemaRef ds:uri="2a4231d9-844b-42ba-9d15-21bb434c25e3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6D9BD1-D0A8-4EDB-AF09-C8AC9B74C8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150</TotalTime>
  <Words>38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9</cp:revision>
  <dcterms:created xsi:type="dcterms:W3CDTF">2025-02-26T12:17:04Z</dcterms:created>
  <dcterms:modified xsi:type="dcterms:W3CDTF">2025-11-12T13:45:58Z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