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  <a:srgbClr val="EA4542"/>
    <a:srgbClr val="70C387"/>
    <a:srgbClr val="C34F9D"/>
    <a:srgbClr val="4A7FC1"/>
    <a:srgbClr val="E67028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7E8EDD-2459-C244-A2AF-9E981D2D319B}" v="1" dt="2025-08-06T13:58:12.7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68" d="100"/>
          <a:sy n="68" d="100"/>
        </p:scale>
        <p:origin x="30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1743218" y="3641592"/>
            <a:ext cx="4073237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Shepherds Pie or Veggie Shepherds Pie (V)</a:t>
            </a:r>
          </a:p>
          <a:p>
            <a:pPr algn="ctr"/>
            <a:endParaRPr lang="en-GB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SIDES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 Yorkshire Pudding, Peas, Carrots and Gravy</a:t>
            </a:r>
          </a:p>
          <a:p>
            <a:pPr algn="ctr"/>
            <a:endParaRPr lang="en-US" sz="35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US" sz="2800" b="1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DESSERTS</a:t>
            </a:r>
            <a:endParaRPr lang="en-US" sz="3000" b="1" dirty="0">
              <a:solidFill>
                <a:srgbClr val="231F2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ctr"/>
            <a:r>
              <a:rPr lang="en-GB" sz="2400" dirty="0">
                <a:solidFill>
                  <a:srgbClr val="231F2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Jam and Coconut Sponge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D02B90-51FB-42A7-9777-D6DCC875EA25}"/>
              </a:ext>
            </a:extLst>
          </p:cNvPr>
          <p:cNvSpPr txBox="1"/>
          <p:nvPr/>
        </p:nvSpPr>
        <p:spPr>
          <a:xfrm>
            <a:off x="2484450" y="8670596"/>
            <a:ext cx="2590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*Menus may be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1B0362-0AFF-4ED8-AE1D-BC48F01BE50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2006/metadata/properties"/>
    <ds:schemaRef ds:uri="2e70e135-83f8-41c8-a854-d55dcc40cc34"/>
    <ds:schemaRef ds:uri="http://schemas.microsoft.com/office/infopath/2007/PartnerControls"/>
    <ds:schemaRef ds:uri="2343eec4-a8bb-46e8-949c-19aa8f30579a"/>
    <ds:schemaRef ds:uri="c0ce68d2-f4a4-4963-9a31-30d16dda62a3"/>
    <ds:schemaRef ds:uri="2a4231d9-844b-42ba-9d15-21bb434c25e3"/>
  </ds:schemaRefs>
</ds:datastoreItem>
</file>

<file path=customXml/itemProps2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90B4E2-7F0E-46C1-92A1-098A94666C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147</TotalTime>
  <Words>32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Akvile Taskunaite</cp:lastModifiedBy>
  <cp:revision>9</cp:revision>
  <dcterms:created xsi:type="dcterms:W3CDTF">2025-02-26T12:17:04Z</dcterms:created>
  <dcterms:modified xsi:type="dcterms:W3CDTF">2025-11-12T13:53:52Z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</Properties>
</file>