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EA4542"/>
    <a:srgbClr val="70C387"/>
    <a:srgbClr val="C34F9D"/>
    <a:srgbClr val="4A7FC1"/>
    <a:srgbClr val="E67028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/>
    <p:restoredTop sz="94663"/>
  </p:normalViewPr>
  <p:slideViewPr>
    <p:cSldViewPr snapToGrid="0">
      <p:cViewPr varScale="1">
        <p:scale>
          <a:sx n="68" d="100"/>
          <a:sy n="68" d="100"/>
        </p:scale>
        <p:origin x="30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CC3D1-2DDC-2508-FAB4-4760C6739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3073A-6DF2-1B2F-58E2-B5D6E95771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E8774E-8BC8-D634-7E87-B507479E8E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7559676" cy="106990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7060C77-8C6C-B479-4658-27090FB94A6A}"/>
              </a:ext>
            </a:extLst>
          </p:cNvPr>
          <p:cNvSpPr txBox="1"/>
          <p:nvPr/>
        </p:nvSpPr>
        <p:spPr>
          <a:xfrm>
            <a:off x="1359608" y="5345906"/>
            <a:ext cx="4840458" cy="32316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Mains</a:t>
            </a:r>
          </a:p>
          <a:p>
            <a:pPr algn="ctr"/>
            <a:r>
              <a:rPr lang="en-GB" sz="2400" dirty="0"/>
              <a:t>Chipotle Chicken Quesadilla </a:t>
            </a:r>
          </a:p>
          <a:p>
            <a:pPr algn="ctr"/>
            <a:r>
              <a:rPr lang="en-GB" sz="2400" dirty="0"/>
              <a:t>Tex Mex Fajita Bean Wrap</a:t>
            </a:r>
          </a:p>
          <a:p>
            <a:pPr algn="ctr"/>
            <a:r>
              <a:rPr lang="en-GB" sz="2800" b="1" dirty="0"/>
              <a:t>Sides</a:t>
            </a:r>
          </a:p>
          <a:p>
            <a:pPr algn="ctr"/>
            <a:r>
              <a:rPr lang="en-GB" sz="2400" dirty="0"/>
              <a:t>Chipotle Potato Wedges</a:t>
            </a:r>
          </a:p>
          <a:p>
            <a:pPr algn="ctr"/>
            <a:r>
              <a:rPr lang="en-GB" sz="2400" dirty="0"/>
              <a:t>Coleslaw</a:t>
            </a:r>
          </a:p>
          <a:p>
            <a:pPr algn="ctr"/>
            <a:r>
              <a:rPr lang="en-GB" sz="2800" b="1" dirty="0"/>
              <a:t>Dessert</a:t>
            </a:r>
          </a:p>
          <a:p>
            <a:pPr algn="ctr"/>
            <a:r>
              <a:rPr lang="en-GB" sz="2400" dirty="0"/>
              <a:t>Chocolate Fudge Brownie</a:t>
            </a:r>
          </a:p>
        </p:txBody>
      </p:sp>
    </p:spTree>
    <p:extLst>
      <p:ext uri="{BB962C8B-B14F-4D97-AF65-F5344CB8AC3E}">
        <p14:creationId xmlns:p14="http://schemas.microsoft.com/office/powerpoint/2010/main" val="1834832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76D9BD1-D0A8-4EDB-AF09-C8AC9B74C8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1B0362-0AFF-4ED8-AE1D-BC48F01BE50B}">
  <ds:schemaRefs>
    <ds:schemaRef ds:uri="http://schemas.microsoft.com/office/infopath/2007/PartnerControls"/>
    <ds:schemaRef ds:uri="2343eec4-a8bb-46e8-949c-19aa8f30579a"/>
    <ds:schemaRef ds:uri="http://schemas.microsoft.com/office/2006/documentManagement/types"/>
    <ds:schemaRef ds:uri="2e70e135-83f8-41c8-a854-d55dcc40cc34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  <ds:schemaRef ds:uri="http://purl.org/dc/terms/"/>
    <ds:schemaRef ds:uri="c0ce68d2-f4a4-4963-9a31-30d16dda62a3"/>
    <ds:schemaRef ds:uri="2a4231d9-844b-42ba-9d15-21bb434c25e3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215</TotalTime>
  <Words>18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Akvile Taskunaite</cp:lastModifiedBy>
  <cp:revision>10</cp:revision>
  <dcterms:created xsi:type="dcterms:W3CDTF">2025-02-26T12:17:04Z</dcterms:created>
  <dcterms:modified xsi:type="dcterms:W3CDTF">2025-11-20T12:43:12Z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